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5"/>
    <p:restoredTop sz="94721"/>
  </p:normalViewPr>
  <p:slideViewPr>
    <p:cSldViewPr snapToGrid="0">
      <p:cViewPr varScale="1">
        <p:scale>
          <a:sx n="139" d="100"/>
          <a:sy n="139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853</Words>
  <Application>Microsoft Macintosh PowerPoint</Application>
  <PresentationFormat>On-screen Show (16:9)</PresentationFormat>
  <Paragraphs>115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Raleway SemiBold</vt:lpstr>
      <vt:lpstr>Arial</vt:lpstr>
      <vt:lpstr>Lato</vt:lpstr>
      <vt:lpstr>Calibri</vt:lpstr>
      <vt:lpstr>Open Sans</vt:lpstr>
      <vt:lpstr>Helvetica Neue</vt:lpstr>
      <vt:lpstr>Streamline</vt:lpstr>
      <vt:lpstr>UFS forecast model evaluation and improvement for S2S hydrometeorological prediction in the Western United States</vt:lpstr>
      <vt:lpstr>Outline</vt:lpstr>
      <vt:lpstr>Motivation</vt:lpstr>
      <vt:lpstr>Local Western US Hydrometeorological Predictability  </vt:lpstr>
      <vt:lpstr>Motivation</vt:lpstr>
      <vt:lpstr>Motivation</vt:lpstr>
      <vt:lpstr>Noah-MP Testing</vt:lpstr>
      <vt:lpstr>Noah-MP Testing</vt:lpstr>
      <vt:lpstr>Noah-MP Testing</vt:lpstr>
      <vt:lpstr>Information Theory Diagnostics</vt:lpstr>
      <vt:lpstr>Initial Progress</vt:lpstr>
      <vt:lpstr>Initial Progress</vt:lpstr>
      <vt:lpstr>Initial Progress</vt:lpstr>
      <vt:lpstr>METplus Land Verification</vt:lpstr>
      <vt:lpstr>METplus Land Verification</vt:lpstr>
      <vt:lpstr>METplus Land Verification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Andrew Newman</cp:lastModifiedBy>
  <cp:revision>42</cp:revision>
  <dcterms:modified xsi:type="dcterms:W3CDTF">2024-07-24T15:23:22Z</dcterms:modified>
</cp:coreProperties>
</file>