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0"/>
    <p:restoredTop sz="93407"/>
  </p:normalViewPr>
  <p:slideViewPr>
    <p:cSldViewPr snapToGrid="0">
      <p:cViewPr varScale="1">
        <p:scale>
          <a:sx n="110" d="100"/>
          <a:sy n="110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5749</TotalTime>
  <Words>401</Words>
  <Application>Microsoft Macintosh PowerPoint</Application>
  <PresentationFormat>On-screen Show (16:9)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Cambria Math</vt:lpstr>
      <vt:lpstr>Lato</vt:lpstr>
      <vt:lpstr>Wingdings</vt:lpstr>
      <vt:lpstr>Open Sans</vt:lpstr>
      <vt:lpstr>Raleway SemiBold</vt:lpstr>
      <vt:lpstr>Streamline</vt:lpstr>
      <vt:lpstr>Validation of Noah-MP Snow Simulation from the GFSv17 Prototype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He, Siwei</cp:lastModifiedBy>
  <cp:revision>20</cp:revision>
  <dcterms:modified xsi:type="dcterms:W3CDTF">2024-07-18T02:26:03Z</dcterms:modified>
</cp:coreProperties>
</file>