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Lin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5D409E"/>
    <a:srgbClr val="8B1F13"/>
    <a:srgbClr val="8E77B8"/>
    <a:srgbClr val="A14534"/>
    <a:srgbClr val="412692"/>
    <a:srgbClr val="7F0000"/>
    <a:srgbClr val="C18172"/>
    <a:srgbClr val="C28273"/>
    <a:srgbClr val="902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536A5-9E7A-0A40-A99E-6B49E991E893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6E06C-900A-9E4E-A2E8-21682D24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6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11084</TotalTime>
  <Words>1001</Words>
  <Application>Microsoft Macintosh PowerPoint</Application>
  <PresentationFormat>Widescreen</PresentationFormat>
  <Paragraphs>280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Roboto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Dante M. L. Horemans</dc:creator>
  <cp:lastModifiedBy>Dante M. L. Horemans</cp:lastModifiedBy>
  <cp:revision>182</cp:revision>
  <dcterms:created xsi:type="dcterms:W3CDTF">2023-10-24T19:52:35Z</dcterms:created>
  <dcterms:modified xsi:type="dcterms:W3CDTF">2024-07-01T17:09:37Z</dcterms:modified>
</cp:coreProperties>
</file>