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6"/>
    <p:restoredTop sz="94646"/>
  </p:normalViewPr>
  <p:slideViewPr>
    <p:cSldViewPr snapToGrid="0">
      <p:cViewPr varScale="1">
        <p:scale>
          <a:sx n="161" d="100"/>
          <a:sy n="161" d="100"/>
        </p:scale>
        <p:origin x="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1096</Words>
  <Application>Microsoft Macintosh PowerPoint</Application>
  <PresentationFormat>Widescreen</PresentationFormat>
  <Paragraphs>134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Cambria</vt:lpstr>
      <vt:lpstr>Cambria Math</vt:lpstr>
      <vt:lpstr>Lato</vt:lpstr>
      <vt:lpstr>Office Theme</vt:lpstr>
      <vt:lpstr>Developmental Testbed Center: Informing Earth System Model Development through Model Testing and Evaluation Solutions</vt:lpstr>
      <vt:lpstr>Who we are…</vt:lpstr>
      <vt:lpstr>Who we are…</vt:lpstr>
      <vt:lpstr>What we do…</vt:lpstr>
      <vt:lpstr>How we do it…</vt:lpstr>
      <vt:lpstr>How we do it…</vt:lpstr>
      <vt:lpstr>Supporting UFS application development </vt:lpstr>
      <vt:lpstr>Supporting UFS application development </vt:lpstr>
      <vt:lpstr>Supporting UFS application development</vt:lpstr>
      <vt:lpstr>Key ingredient to success…</vt:lpstr>
      <vt:lpstr>DTC Visitor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Louisa Nance</cp:lastModifiedBy>
  <cp:revision>9</cp:revision>
  <dcterms:created xsi:type="dcterms:W3CDTF">2022-10-05T16:56:06Z</dcterms:created>
  <dcterms:modified xsi:type="dcterms:W3CDTF">2024-07-23T18:00:27Z</dcterms:modified>
</cp:coreProperties>
</file>