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1050</Words>
  <Application>Microsoft Office PowerPoint</Application>
  <PresentationFormat>On-screen Show (16:9)</PresentationFormat>
  <Paragraphs>135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Times New Roman</vt:lpstr>
      <vt:lpstr>Raleway</vt:lpstr>
      <vt:lpstr>Wingdings</vt:lpstr>
      <vt:lpstr>Arial</vt:lpstr>
      <vt:lpstr>Lato</vt:lpstr>
      <vt:lpstr>Raleway SemiBold</vt:lpstr>
      <vt:lpstr>Courier New</vt:lpstr>
      <vt:lpstr>PMingLiU</vt:lpstr>
      <vt:lpstr>ArialMT</vt:lpstr>
      <vt:lpstr>Calibri</vt:lpstr>
      <vt:lpstr>Open Sans</vt:lpstr>
      <vt:lpstr>Streamline</vt:lpstr>
      <vt:lpstr>HAFS Ensemble Forecast on Cloud  </vt:lpstr>
      <vt:lpstr>Outline</vt:lpstr>
      <vt:lpstr>Movtivations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HAFS Based Ensemble Forecast in Cloud  </dc:title>
  <cp:lastModifiedBy>Jiayi Peng</cp:lastModifiedBy>
  <cp:revision>48</cp:revision>
  <dcterms:modified xsi:type="dcterms:W3CDTF">2024-07-22T22:12:50Z</dcterms:modified>
</cp:coreProperties>
</file>