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6"/>
    <p:restoredTop sz="94678"/>
  </p:normalViewPr>
  <p:slideViewPr>
    <p:cSldViewPr snapToGrid="0">
      <p:cViewPr>
        <p:scale>
          <a:sx n="74" d="100"/>
          <a:sy n="74" d="100"/>
        </p:scale>
        <p:origin x="576" y="1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808</Words>
  <Application>Microsoft Macintosh PowerPoint</Application>
  <PresentationFormat>Widescreen</PresentationFormat>
  <Paragraphs>169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Futura Medium</vt:lpstr>
      <vt:lpstr>Google Sans</vt:lpstr>
      <vt:lpstr>Open Sans</vt:lpstr>
      <vt:lpstr>Raleway SemiBold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Alvey, George Robert</dc:creator>
  <cp:lastModifiedBy>Alvey, George Robert</cp:lastModifiedBy>
  <cp:revision>168</cp:revision>
  <dcterms:created xsi:type="dcterms:W3CDTF">2023-02-21T13:03:45Z</dcterms:created>
  <dcterms:modified xsi:type="dcterms:W3CDTF">2024-07-12T19:15:16Z</dcterms:modified>
</cp:coreProperties>
</file>